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6" Type="http://schemas.openxmlformats.org/officeDocument/2006/relationships/extended-properties" Target="docProps/app.xml"/><Relationship Id="rId5" Type="http://schemas.openxmlformats.org/package/2006/relationships/metadata/core-properties" Target="docProps/core.xml"/><Relationship Id="rId4" Type="http://schemas.microsoft.com/office/2006/relationships/ui/userCustomization" Target="userCustomization/customUI5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5" r:id="rId2"/>
    <p:sldId id="277" r:id="rId3"/>
    <p:sldId id="278" r:id="rId4"/>
    <p:sldId id="286" r:id="rId5"/>
    <p:sldId id="287" r:id="rId6"/>
    <p:sldId id="288" r:id="rId7"/>
    <p:sldId id="289" r:id="rId8"/>
    <p:sldId id="28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439"/>
    <a:srgbClr val="DD1F28"/>
    <a:srgbClr val="BCB89B"/>
    <a:srgbClr val="FBD9DB"/>
    <a:srgbClr val="4472C4"/>
    <a:srgbClr val="00677B"/>
    <a:srgbClr val="F9BFC2"/>
    <a:srgbClr val="E66066"/>
    <a:srgbClr val="DA2127"/>
    <a:srgbClr val="C48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5" autoAdjust="0"/>
    <p:restoredTop sz="95000" autoAdjust="0"/>
  </p:normalViewPr>
  <p:slideViewPr>
    <p:cSldViewPr snapToGrid="0" showGuides="1">
      <p:cViewPr varScale="1">
        <p:scale>
          <a:sx n="83" d="100"/>
          <a:sy n="83" d="100"/>
        </p:scale>
        <p:origin x="816" y="67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3701-F6AF-4C9B-A66A-E11938A72BE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15DD0-657D-4F6F-AEC8-2D1C47AF4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5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14B84-8385-4AFF-A0A6-C4B354B5D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55A76E-582E-4848-8ACB-C2240412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72517-8B18-4169-9FAF-1DC13BC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DF0BD-6EEC-430C-9EFB-A65A620C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ED632-E16D-4550-8DC1-22BE729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0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E1641-B1E6-44A6-B7C1-CDA2C94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0F5CC-5DDA-46A4-8E94-735F813C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362A0-663B-45D3-828D-0A60ECA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369E0-BDA5-4205-9484-88D5391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690EE-6CBF-4433-8D90-787FCDD5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4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76DC1-7E3E-43BC-B675-BA902A63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B7AEA-387B-4AE1-9CC6-FF480377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201CA-AA4B-42E8-A4EB-8BC0301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24400-10D6-4E25-BB93-C1CB617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C7925-DFEA-445D-8952-6D881DD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52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65AB1C-0B3D-47C0-9703-9EF36DB9A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AAE080-8D2A-4AD6-8DC0-F36EFD41B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33" y="6536241"/>
            <a:ext cx="2320931" cy="1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76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BC6FC4-310B-430B-9EFE-1A046D08B89F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EB7C77-9E5C-441C-BCA2-0C8705C21945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E79629-2315-42FF-9F37-918424AA74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B12545-5A08-4926-BB6A-77CC0A1E0F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 flipV="1">
            <a:off x="8800664" y="-2"/>
            <a:ext cx="3391337" cy="14924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D5A2F5-D5C8-4020-874F-1207E88BFC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3093" y="6533829"/>
            <a:ext cx="2004907" cy="1726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74DFE2-6635-433E-829D-EFC75844BCB8}"/>
              </a:ext>
            </a:extLst>
          </p:cNvPr>
          <p:cNvCxnSpPr>
            <a:cxnSpLocks/>
          </p:cNvCxnSpPr>
          <p:nvPr userDrawn="1"/>
        </p:nvCxnSpPr>
        <p:spPr>
          <a:xfrm>
            <a:off x="288000" y="6422990"/>
            <a:ext cx="1152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D977DE41-F078-4C3F-BC4F-2BA67BC1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0162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ADD5A9D-D08D-461C-9A50-E2568218B5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7F1915-0ADB-4A32-9EB0-5200DA1D20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6042618" y="-3522710"/>
            <a:ext cx="13039" cy="89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0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7861-A7B7-4C93-AA8E-3EE80DA8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357A8-4F9D-4AF0-A588-018E9A79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03933-A2A5-48DA-8DA7-D474563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D7D8C-7817-42AA-A793-42AFDB5B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77EBE-F843-43B0-BA7F-69DF4BD5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6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81AE3-7114-42A8-8F87-48C62F6A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926EB-89A6-41C8-8E5A-151C1D2D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B08B7-E836-499B-B5CC-285F45DD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BEFEB-F0C0-4C3A-91FB-AD8B5EB1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B1B58-13CE-4E4F-A0B3-7EB89DD4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41AF6-8C51-401C-B0DD-AA0FB237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5AA0A-4D65-42F4-86F5-854FD7604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8989D-DC74-4E79-B805-749395576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9440D-974E-4917-B09A-64871EBA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EC176-060E-4B2A-B257-EE79451D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DFD21-D7D0-423F-B7C0-13319CF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4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9BC1B-5BDA-4E67-86B2-7A481DDF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9693C-9A07-458D-9DB9-0C65D6C8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1CF3A-8CB9-4480-88A8-270BA88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DB5AF9-C34B-4A30-9E52-6BE6E009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48A02-0ADD-47B7-8920-E2A28E8D1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CA035-76EE-43DA-865C-C6159D15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4E03D4-8E48-4F82-BB12-824067CF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7E8D6E-28A8-4AF6-9CD2-BD226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7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C79C5-147C-4A90-B03F-3E7CE75F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871B0-65FE-438E-B427-7F62625F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1EC44-8D51-4592-9FF6-40F50BCC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9A5911-32BD-4C1D-983C-4B123A20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ACF2F-EC48-42E8-9DCC-A08C2D26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FAF138-8B99-4FCD-BF5B-0FE80775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7CB59-FD8C-4DF0-836A-DE0C44B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3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E126E-7967-47E5-B25D-C3978F7D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12C31-2DE7-4FE0-9424-6522492D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F1120-89A5-4314-B1C3-C440CDA0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20D4E-5587-4247-BB68-208BDE5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3D9A28-0319-439D-98EA-29920E82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F9F65-3222-4023-90CA-79CE7566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0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D91D2-9FF4-4FDE-ADA3-2D35C79B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A92F62-2D67-4DCE-8508-F2544B4F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C9572A-8BB5-4609-8DF5-9AF59736A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5B2FA-A3D9-47AE-9C45-3914873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34754-5CBE-484E-BE76-016D7168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C4BD74-A047-4E17-81E4-5655CC71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58BB5-82FD-41B8-94C6-24A72507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48DB4-3CCB-41D3-A413-3B62B0E70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DBB2A-283E-4D7F-877B-E4807FCAB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A8014-5132-48AC-845F-88BBE66743C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6ECE0-6FF9-41FE-AE50-5C779FF4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15206-164D-42D8-9A72-F9BEEA065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0647" cy="68932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0" y="1637553"/>
            <a:ext cx="12230647" cy="2367491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338824" y="1638476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</a:t>
            </a:r>
            <a:r>
              <a:rPr lang="ko-KR" altLang="en-US" sz="72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디언 포커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1474951" y="2927062"/>
            <a:ext cx="91862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시스템 프로그래밍 팀 프로젝트</a:t>
            </a:r>
            <a:endParaRPr lang="en-US" altLang="ko-KR" sz="2500" dirty="0" smtClean="0">
              <a:solidFill>
                <a:srgbClr val="BCB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500" dirty="0" smtClean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최종 </a:t>
            </a:r>
            <a:r>
              <a:rPr lang="en-US" altLang="ko-KR" sz="2500" dirty="0" smtClean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PPT</a:t>
            </a:r>
            <a:endParaRPr lang="ko-KR" altLang="en-US" sz="2500" dirty="0">
              <a:solidFill>
                <a:srgbClr val="BCB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6859208" y="5027446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시스템 프로그래밍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금요일</a:t>
            </a:r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[</a:t>
            </a:r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 명 </a:t>
            </a:r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우호</a:t>
            </a:r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]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팀장 </a:t>
            </a:r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강 석 민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팀원 </a:t>
            </a:r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김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동</a:t>
            </a:r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빈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      김 보 성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장     혁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2EA4AB2-3073-4F5F-8E2B-71871F5508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8" y="120076"/>
            <a:ext cx="2414671" cy="277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300178" y="1620970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</a:t>
            </a:r>
            <a:r>
              <a:rPr lang="ko-KR" altLang="en-US" sz="72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디언 포커</a:t>
            </a:r>
            <a:endParaRPr lang="ko-KR" altLang="en-US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0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4B82252-CA0F-4F52-BCCF-93884FF68E9E}"/>
              </a:ext>
            </a:extLst>
          </p:cNvPr>
          <p:cNvGrpSpPr/>
          <p:nvPr/>
        </p:nvGrpSpPr>
        <p:grpSpPr>
          <a:xfrm>
            <a:off x="2865695" y="2544060"/>
            <a:ext cx="1801218" cy="769441"/>
            <a:chOff x="1187548" y="1446259"/>
            <a:chExt cx="1801218" cy="7694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DD856-5CAA-4528-AF73-23F84F0BF893}"/>
                </a:ext>
              </a:extLst>
            </p:cNvPr>
            <p:cNvSpPr txBox="1"/>
            <p:nvPr/>
          </p:nvSpPr>
          <p:spPr>
            <a:xfrm>
              <a:off x="1312538" y="1446259"/>
              <a:ext cx="1676228" cy="769441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Index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F66AE4-F95C-4F5B-9FBD-1475FC0C21FF}"/>
                </a:ext>
              </a:extLst>
            </p:cNvPr>
            <p:cNvSpPr/>
            <p:nvPr/>
          </p:nvSpPr>
          <p:spPr>
            <a:xfrm>
              <a:off x="1187548" y="1548629"/>
              <a:ext cx="72000" cy="564701"/>
            </a:xfrm>
            <a:prstGeom prst="rect">
              <a:avLst/>
            </a:prstGeom>
            <a:solidFill>
              <a:srgbClr val="9F0D17"/>
            </a:solidFill>
            <a:scene3d>
              <a:camera prst="obliqueBottomLeft"/>
              <a:lightRig rig="threePt" dir="t"/>
            </a:scene3d>
          </p:spPr>
          <p:txBody>
            <a:bodyPr rtlCol="0" anchor="ctr">
              <a:noAutofit/>
            </a:bodyPr>
            <a:lstStyle/>
            <a:p>
              <a:pPr algn="ctr"/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D00778-B9A3-44E8-87F7-8F2CC0D9F392}"/>
              </a:ext>
            </a:extLst>
          </p:cNvPr>
          <p:cNvSpPr txBox="1"/>
          <p:nvPr/>
        </p:nvSpPr>
        <p:spPr>
          <a:xfrm flipH="1">
            <a:off x="4884949" y="2448366"/>
            <a:ext cx="4316367" cy="163121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팀원 정보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인디언 포커 게임의 룰 설명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제작한 프로그램의 구성</a:t>
            </a:r>
            <a:endParaRPr lang="en-US" altLang="ko-KR" sz="2000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3167823" y="1617827"/>
            <a:ext cx="2870200" cy="4578143"/>
            <a:chOff x="3168981" y="1909927"/>
            <a:chExt cx="2870200" cy="4578143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동 빈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266815" y="5791099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2013088009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been0874@naver.com</a:t>
              </a: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AD0A0C-388D-407A-9804-73FABD5153ED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712EE3-479A-486B-ACBE-4E53183D5CB2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정보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48FFF86-544D-4041-B3A6-3335B28091FF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프로그래밍 금요일 </a:t>
              </a:r>
              <a:r>
                <a:rPr lang="en-US" altLang="ko-KR" sz="1600" spc="-12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600" spc="-12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명 </a:t>
              </a:r>
              <a:r>
                <a:rPr lang="en-US" altLang="ko-KR" sz="1600" spc="-12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600" spc="-12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우호</a:t>
              </a:r>
              <a:r>
                <a:rPr lang="en-US" altLang="ko-KR" sz="1600" spc="-12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2C670CA-F8AC-4FEA-908E-FEC96A3586DC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6153978" y="1617827"/>
            <a:ext cx="2870200" cy="4578143"/>
            <a:chOff x="3168981" y="1909927"/>
            <a:chExt cx="2870200" cy="457814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보 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266815" y="5791099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:2015115112 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:sa0103510@naver.com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9140133" y="1617827"/>
            <a:ext cx="2870200" cy="4578143"/>
            <a:chOff x="3168981" y="1909927"/>
            <a:chExt cx="2870200" cy="4578143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     혁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266815" y="5791099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2013105086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srenjer@knu.ac.kr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181668" y="1617827"/>
            <a:ext cx="2870200" cy="4578143"/>
            <a:chOff x="3168981" y="1909927"/>
            <a:chExt cx="2870200" cy="457814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</a:t>
              </a:r>
              <a:r>
                <a:rPr lang="en-US" altLang="ko-KR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 석 민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266815" y="5791099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2015118570 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jws5745@naver.com 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541" y="2603673"/>
            <a:ext cx="1667383" cy="2223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EBEF8B-8327-46EC-8920-2813726C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37" y="2603673"/>
            <a:ext cx="1916061" cy="2026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43" y="2637330"/>
            <a:ext cx="1698270" cy="223306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90E9EE8-014B-4247-B89D-7554012F2F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65" y="2714403"/>
            <a:ext cx="2001715" cy="20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7577715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인티언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포커 게임의 간략한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902667" y="5320857"/>
            <a:ext cx="10164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</a:t>
            </a:r>
            <a:r>
              <a:rPr lang="ko-KR" altLang="en-US" sz="2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20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 숫자 카드를 </a:t>
            </a:r>
            <a:r>
              <a:rPr lang="ko-KR" altLang="en-US" sz="2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가진 플레이어가 배팅 된 </a:t>
            </a:r>
            <a:r>
              <a:rPr lang="ko-KR" altLang="en-US" sz="20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칩 모두를 </a:t>
            </a:r>
            <a:r>
              <a:rPr lang="ko-KR" altLang="en-US" sz="20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가져가고</a:t>
            </a:r>
            <a:endParaRPr lang="en-US" altLang="ko-KR" sz="20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상대편의 칩을 다 소진 시키면 </a:t>
            </a:r>
            <a:r>
              <a:rPr lang="ko-KR" altLang="en-US" sz="20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승리하는 </a:t>
            </a:r>
            <a:r>
              <a:rPr lang="ko-KR" altLang="en-US" sz="20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아주 간단한 게임 입니다</a:t>
            </a:r>
            <a:r>
              <a:rPr lang="en-US" altLang="ko-KR" sz="20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64" y="1105188"/>
            <a:ext cx="7017070" cy="39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11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인티언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8276069" y="1457811"/>
            <a:ext cx="38143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플레이어는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배팅 가능한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포인트와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1~10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까지의 숫자 카드 중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숫자 카드를 받습니다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 algn="l">
              <a:buAutoNum type="arabicParenR"/>
            </a:pP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본인 카드의 숫자는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없으며 오로지 상대방 카드의 숫자만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 수 있습니다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시작되면 각자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씩을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배팅해야 하며 선 플레이어는 추가 배팅을 하게 됩니다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61" y="1542655"/>
            <a:ext cx="3703320" cy="2083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33" y="1545898"/>
            <a:ext cx="3703320" cy="20831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33" y="3716395"/>
            <a:ext cx="3703320" cy="20831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561" y="3716395"/>
            <a:ext cx="3703320" cy="2083118"/>
          </a:xfrm>
          <a:prstGeom prst="rect">
            <a:avLst/>
          </a:prstGeom>
        </p:spPr>
      </p:pic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591455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561461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4376868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4346874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574505" y="3645502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544511" y="3629282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4376868" y="3645503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4346874" y="3629283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670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인티언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8145655" y="1043034"/>
            <a:ext cx="3686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그후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플레이어는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가지의 선택을 할 수 있습니다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첫째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상대방과 같은 금액의 포인트를 배팅하는 것 입니다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경우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종료되고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숫자가 더 높은 사람이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승리하며 배팅 된 모든 포인트를 가져갑니다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둘째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상대방보다 더 많은 포인트를 배팅하고 턴을 상대에게 넘기는 것입니다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셋째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포기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 입니다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때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상대는 배팅 된 모든 포인트를 가져갑니다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만약 숫자가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포기를 했다면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포인트를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상대가 추가로 가져갑니다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69" y="1541795"/>
            <a:ext cx="3703320" cy="20831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12" y="1544257"/>
            <a:ext cx="3703320" cy="20831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69" y="3720810"/>
            <a:ext cx="3703320" cy="2083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412" y="3720810"/>
            <a:ext cx="3703320" cy="2083118"/>
          </a:xfrm>
          <a:prstGeom prst="rect">
            <a:avLst/>
          </a:prstGeom>
        </p:spPr>
      </p:pic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591455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561461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4376868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4346874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574505" y="3645502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568740" y="3629283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4376868" y="3645503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4346874" y="3629283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8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567655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제작한 프로그램의 구성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156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CFFD501F-9E11-4C3F-902E-DE2DDF170E77}"/>
              </a:ext>
            </a:extLst>
          </p:cNvPr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E1EEDBA-31CB-49C4-BA26-07B97A66E205}"/>
              </a:ext>
            </a:extLst>
          </p:cNvPr>
          <p:cNvSpPr/>
          <p:nvPr/>
        </p:nvSpPr>
        <p:spPr>
          <a:xfrm flipH="1">
            <a:off x="6618288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827DDDE-F69D-47FE-856A-B58B7433E0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203199"/>
            <a:ext cx="2209264" cy="300669"/>
          </a:xfrm>
          <a:prstGeom prst="rect">
            <a:avLst/>
          </a:prstGeom>
        </p:spPr>
      </p:pic>
      <p:sp>
        <p:nvSpPr>
          <p:cNvPr id="6" name="Freeform 41">
            <a:extLst>
              <a:ext uri="{FF2B5EF4-FFF2-40B4-BE49-F238E27FC236}">
                <a16:creationId xmlns:a16="http://schemas.microsoft.com/office/drawing/2014/main" id="{9988A08C-AE9B-4F7C-8530-0FB9F4057F53}"/>
              </a:ext>
            </a:extLst>
          </p:cNvPr>
          <p:cNvSpPr>
            <a:spLocks noEditPoints="1"/>
          </p:cNvSpPr>
          <p:nvPr/>
        </p:nvSpPr>
        <p:spPr bwMode="auto">
          <a:xfrm>
            <a:off x="8658539" y="1929384"/>
            <a:ext cx="2825094" cy="2777957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554340" y="3092359"/>
            <a:ext cx="632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36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6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5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276</Words>
  <Application>Microsoft Office PowerPoint</Application>
  <PresentationFormat>와이드스크린</PresentationFormat>
  <Paragraphs>68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HY견고딕</vt:lpstr>
      <vt:lpstr>궁서체</vt:lpstr>
      <vt:lpstr>맑은 고딕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</dc:creator>
  <cp:lastModifiedBy>Windows 사용자</cp:lastModifiedBy>
  <cp:revision>370</cp:revision>
  <dcterms:created xsi:type="dcterms:W3CDTF">2018-06-26T11:23:37Z</dcterms:created>
  <dcterms:modified xsi:type="dcterms:W3CDTF">2018-12-20T10:54:28Z</dcterms:modified>
</cp:coreProperties>
</file>

<file path=userCustomization/customUI5.xml><?xml version="1.0" encoding="utf-8"?>
<mso:customUI xmlns:mso="http://schemas.microsoft.com/office/2006/01/customui">
  <mso:ribbon>
    <mso:qat>
      <mso:documentControls>
        <mso:control idQ="mso:FormatPainter" visible="true"/>
      </mso:documentControls>
    </mso:qat>
  </mso:ribbon>
</mso:customUI>
</file>